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5BC85-76BC-ED3C-2436-5BA007BAF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ECABAD-B469-FA6E-47E7-310211E3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D8675-F398-130E-16E6-DF876F8E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53418-3995-F005-083B-A815DA10B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0BD84-EB11-27FF-C420-E858F200E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293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D8467-2C05-7E64-2B59-4F054EB85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B60AD0-3AB3-403B-7C91-446E059D6F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EC9B9-841D-C44C-55B5-EF0622759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E09C8-F548-8373-165C-328FE995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1E189-A0E4-8FE5-4C4D-FCBEBC018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136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006FE-DE5B-2435-9DCB-FBDD6D4791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28B902-9B10-7D78-2A1F-D0BAA55B4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C765C-E652-B227-8A6E-F9C559707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B5F82-1E37-4EDD-69D8-9B46A4418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C039C-03D5-F6D8-6532-57C4AA63C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05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06D34-401D-532F-FC4B-F6E4BB4D9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73904-0B92-9C71-E65C-7527098B8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B81B6-FDB5-6E16-E144-AC8D9B808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13F92-59B4-C9D5-B129-F122EED83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DAFE2-A25A-7505-2486-C90372CB6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570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95F37-6657-6883-3C11-901DFA534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6F57D-9552-BBDB-FC07-F0A1CC2A6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C5D78-DB4F-0637-1548-F565165AF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20D22-D500-43DD-F081-97E64D114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7DBD9-16B4-3E86-814F-9648328D9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82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32A75-0BB0-2CD8-6436-3B59E8B0E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A6EAB-74B8-9878-DE94-32DEC61B8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3840F9-A37A-0C8A-2D58-AFE4F5BB6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9C1833-7F3B-EA38-83C1-861357CF8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37985F-3612-1EDE-2C6F-A0F46F5A4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34B654-BAE0-6370-0642-CFF1816B1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370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4AF2D-2DCD-1616-6D80-2D2F8785A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184B5-3D6A-6994-E84A-07975CE6E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731950-7A9D-D93B-1E12-C7854C0A4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F313CB-8F05-F5AE-70F4-69213FDA3A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3C4389-19B1-8783-79F6-255726745F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5C6650-E094-C9ED-ED0D-906AD1DA0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A737B5-5725-D295-6DB8-F2C4DDD14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5447CC-2DDC-8B3D-B302-F349F5D3E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133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BBB3A-6B1F-5A08-727E-44D864F56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1B2C97-F4A1-F84E-C9E6-1DBD868A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95AC53-EB73-CC79-6A95-8B465F8C6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E79A7D-BFF6-B110-760E-126095A1B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44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009E4A-0F37-CAF3-C715-4D9E13C1A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64FEB1-54ED-EDE3-A6CE-0A6136929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34C54-C144-9997-5B61-D97A4E96F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1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17C39-50D8-D510-AD70-AA5E4FACA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BFAF3-90A3-8DBB-B880-8B41E9FC0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BCB1F8-7C44-3127-79D4-214E9AD052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83169-5A01-069D-B3C9-A7ADC7255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B7295-9B7A-C68F-5F2F-076D65561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DBD873-74E6-E999-10A0-9A59FD3AC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624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E4F00-D8FB-1339-354B-3D6B754A7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B9E54D-43C9-46BB-D7D5-3E09B344CF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8BF38E-51F1-4814-6EE3-05EAE48E4E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2F0D88-CD12-BE1B-9804-23450A042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2B6630-B87A-4EEC-856A-6E317B006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CA2DE4-950D-FA9E-424B-0C84A60C4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5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D4A3E0-91E5-24C1-85ED-E1FB87450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D117A8-8576-94BD-0C84-476B8A0AD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8161-7457-FD7D-47A7-162391172C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901A5-D86B-4895-882C-91CDBEAA453C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6DA66-D7B5-4B85-AB4A-A58A5A641F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535F6-3F05-04B0-9178-17482C211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5CB41-5EDF-47DA-8014-13417C76C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18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C7875F8-B8E1-87A5-F6E8-8E87A9169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4899" y="275954"/>
            <a:ext cx="8023031" cy="572464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61BAFA-5455-C931-06C5-8E1C4BD43E2E}"/>
              </a:ext>
            </a:extLst>
          </p:cNvPr>
          <p:cNvCxnSpPr/>
          <p:nvPr/>
        </p:nvCxnSpPr>
        <p:spPr>
          <a:xfrm>
            <a:off x="1350628" y="275954"/>
            <a:ext cx="1669409" cy="4488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96C26E8-0B13-C7E0-F277-A4D768D06810}"/>
              </a:ext>
            </a:extLst>
          </p:cNvPr>
          <p:cNvCxnSpPr>
            <a:cxnSpLocks/>
          </p:cNvCxnSpPr>
          <p:nvPr/>
        </p:nvCxnSpPr>
        <p:spPr>
          <a:xfrm>
            <a:off x="636153" y="1019008"/>
            <a:ext cx="2383884" cy="37459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3F6E834-1871-F2A8-351A-444BE4FD6BD8}"/>
              </a:ext>
            </a:extLst>
          </p:cNvPr>
          <p:cNvSpPr txBox="1"/>
          <p:nvPr/>
        </p:nvSpPr>
        <p:spPr>
          <a:xfrm>
            <a:off x="2656865" y="5935715"/>
            <a:ext cx="2718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Extract file</a:t>
            </a:r>
          </a:p>
          <a:p>
            <a:r>
              <a:rPr lang="en-GB" dirty="0"/>
              <a:t>Run VBB Tester Application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3CA098-46B1-0796-DB07-6D84F7EF1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53" y="275954"/>
            <a:ext cx="714475" cy="74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57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D0DF7C-5E47-F0A3-BE69-C6E7E8F1F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6" y="65103"/>
            <a:ext cx="7962900" cy="42195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F088797-A462-6C74-13A9-2FBBFF51869F}"/>
              </a:ext>
            </a:extLst>
          </p:cNvPr>
          <p:cNvSpPr/>
          <p:nvPr/>
        </p:nvSpPr>
        <p:spPr>
          <a:xfrm>
            <a:off x="76026" y="943806"/>
            <a:ext cx="1207490" cy="45300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2F77EA-D882-E256-892B-C3418805D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3074" y="2573322"/>
            <a:ext cx="7962900" cy="42195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AE856F-A32D-43A7-D604-3B37C7EE2541}"/>
              </a:ext>
            </a:extLst>
          </p:cNvPr>
          <p:cNvSpPr txBox="1"/>
          <p:nvPr/>
        </p:nvSpPr>
        <p:spPr>
          <a:xfrm>
            <a:off x="1283516" y="574474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1. Load file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4352AC-D90B-F09D-3808-92E56D65C54D}"/>
              </a:ext>
            </a:extLst>
          </p:cNvPr>
          <p:cNvSpPr txBox="1"/>
          <p:nvPr/>
        </p:nvSpPr>
        <p:spPr>
          <a:xfrm>
            <a:off x="5471021" y="4284678"/>
            <a:ext cx="3032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2. File information is displayed</a:t>
            </a:r>
          </a:p>
        </p:txBody>
      </p:sp>
    </p:spTree>
    <p:extLst>
      <p:ext uri="{BB962C8B-B14F-4D97-AF65-F5344CB8AC3E}">
        <p14:creationId xmlns:p14="http://schemas.microsoft.com/office/powerpoint/2010/main" val="632067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0B951A-18C2-258D-43C2-E8501829B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550" y="2000178"/>
            <a:ext cx="7962900" cy="4219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736442-8D2D-41CA-332F-990ABADEF6B9}"/>
              </a:ext>
            </a:extLst>
          </p:cNvPr>
          <p:cNvSpPr txBox="1"/>
          <p:nvPr/>
        </p:nvSpPr>
        <p:spPr>
          <a:xfrm>
            <a:off x="3670235" y="638247"/>
            <a:ext cx="4851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For file information, expand ‘Binary Data Blocks’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Click ‘Get data’ on EEPROM Address 260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C9B5832-3405-930D-FEAB-F17FC66DBA04}"/>
              </a:ext>
            </a:extLst>
          </p:cNvPr>
          <p:cNvCxnSpPr/>
          <p:nvPr/>
        </p:nvCxnSpPr>
        <p:spPr>
          <a:xfrm>
            <a:off x="6920917" y="1561577"/>
            <a:ext cx="0" cy="284264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066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CF140CB-8EA7-7B76-6835-D86801A43AF4}"/>
              </a:ext>
            </a:extLst>
          </p:cNvPr>
          <p:cNvSpPr txBox="1"/>
          <p:nvPr/>
        </p:nvSpPr>
        <p:spPr>
          <a:xfrm>
            <a:off x="79745" y="134908"/>
            <a:ext cx="8326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new window opens – all the file info is displayed</a:t>
            </a:r>
          </a:p>
          <a:p>
            <a:r>
              <a:rPr lang="en-GB" dirty="0"/>
              <a:t>Firmware version, serial number, AD details, log settings, dual antenna, IMU, ADAS</a:t>
            </a:r>
          </a:p>
          <a:p>
            <a:r>
              <a:rPr lang="en-GB" dirty="0"/>
              <a:t>For your example, the ADAS vehicle shape data is displayed here: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1E6CD3-3F26-5460-D5C4-D7E6CDA86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93" y="1058238"/>
            <a:ext cx="5134692" cy="532521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B0E63DF-7381-9C64-1FE9-B8EE6B3D252B}"/>
              </a:ext>
            </a:extLst>
          </p:cNvPr>
          <p:cNvSpPr/>
          <p:nvPr/>
        </p:nvSpPr>
        <p:spPr>
          <a:xfrm>
            <a:off x="453530" y="2084710"/>
            <a:ext cx="3204069" cy="2809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545BAB-B3B1-B4D1-F5C4-B111B18381C6}"/>
              </a:ext>
            </a:extLst>
          </p:cNvPr>
          <p:cNvSpPr/>
          <p:nvPr/>
        </p:nvSpPr>
        <p:spPr>
          <a:xfrm>
            <a:off x="453530" y="5567539"/>
            <a:ext cx="3204069" cy="55642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440994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 Hillyard</dc:creator>
  <cp:lastModifiedBy>Will Hillyard</cp:lastModifiedBy>
  <cp:revision>3</cp:revision>
  <dcterms:created xsi:type="dcterms:W3CDTF">2023-07-18T13:22:07Z</dcterms:created>
  <dcterms:modified xsi:type="dcterms:W3CDTF">2023-07-18T13:44:02Z</dcterms:modified>
</cp:coreProperties>
</file>